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892143-0658-4CAB-876C-72F607EE8652}" type="doc">
      <dgm:prSet loTypeId="urn:microsoft.com/office/officeart/2005/8/layout/gear1" loCatId="cycle" qsTypeId="urn:microsoft.com/office/officeart/2005/8/quickstyle/simple3" qsCatId="simple" csTypeId="urn:microsoft.com/office/officeart/2005/8/colors/accent1_2" csCatId="accent1" phldr="1"/>
      <dgm:spPr/>
    </dgm:pt>
    <dgm:pt modelId="{B50F041F-E6B6-494E-9314-A73EF1CCF89D}" type="pres">
      <dgm:prSet presAssocID="{DC892143-0658-4CAB-876C-72F607EE8652}" presName="composite" presStyleCnt="0">
        <dgm:presLayoutVars>
          <dgm:chMax val="3"/>
          <dgm:animLvl val="lvl"/>
          <dgm:resizeHandles val="exact"/>
        </dgm:presLayoutVars>
      </dgm:prSet>
      <dgm:spPr/>
    </dgm:pt>
  </dgm:ptLst>
  <dgm:cxnLst>
    <dgm:cxn modelId="{850C5C28-B924-4BA6-8A64-94B8737A37C7}" type="presOf" srcId="{DC892143-0658-4CAB-876C-72F607EE8652}" destId="{B50F041F-E6B6-494E-9314-A73EF1CCF89D}" srcOrd="0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423817-15C2-4C73-BA2F-AA906ED6C8F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139A5A7F-F5D1-4878-A131-823EA3B50CB1}">
      <dgm:prSet phldrT="[ტექსტი]" custT="1"/>
      <dgm:spPr/>
      <dgm:t>
        <a:bodyPr/>
        <a:lstStyle/>
        <a:p>
          <a:pPr algn="ctr"/>
          <a:r>
            <a:rPr lang="ka-GE" sz="1200" b="1" dirty="0" smtClean="0"/>
            <a:t>სულ შემოვიდა 2 განაცხადი, საიდანაც:</a:t>
          </a:r>
          <a:endParaRPr lang="en-US" sz="1200" b="1" dirty="0"/>
        </a:p>
      </dgm:t>
    </dgm:pt>
    <dgm:pt modelId="{E95C221F-A7E4-4EE2-ACEA-56C4A72B01CE}" type="parTrans" cxnId="{18725978-F32F-459A-B41D-6E4BFCDCD0D5}">
      <dgm:prSet/>
      <dgm:spPr/>
      <dgm:t>
        <a:bodyPr/>
        <a:lstStyle/>
        <a:p>
          <a:endParaRPr lang="en-US"/>
        </a:p>
      </dgm:t>
    </dgm:pt>
    <dgm:pt modelId="{88680A2F-3B14-44F4-9CDA-21A8E9757FFE}" type="sibTrans" cxnId="{18725978-F32F-459A-B41D-6E4BFCDCD0D5}">
      <dgm:prSet/>
      <dgm:spPr/>
      <dgm:t>
        <a:bodyPr/>
        <a:lstStyle/>
        <a:p>
          <a:endParaRPr lang="en-US"/>
        </a:p>
      </dgm:t>
    </dgm:pt>
    <dgm:pt modelId="{32771F04-CDB3-4B5F-9AAD-4D3FA4DBC28A}">
      <dgm:prSet phldrT="[ტექსტი]" custT="1"/>
      <dgm:spPr/>
      <dgm:t>
        <a:bodyPr/>
        <a:lstStyle/>
        <a:p>
          <a:pPr algn="ctr"/>
          <a:r>
            <a:rPr lang="ka-GE" sz="1400" b="1" dirty="0" smtClean="0"/>
            <a:t>ნაშთის სახით განსახილველად გადავიდა 2023 წელში</a:t>
          </a:r>
          <a:endParaRPr lang="en-US" sz="1400" b="1" dirty="0"/>
        </a:p>
      </dgm:t>
    </dgm:pt>
    <dgm:pt modelId="{450C6E20-8905-4D15-AA0E-A2257A4559D5}" type="parTrans" cxnId="{7669AAEF-00FC-4E12-886C-F5B961F5F6B0}">
      <dgm:prSet/>
      <dgm:spPr/>
      <dgm:t>
        <a:bodyPr/>
        <a:lstStyle/>
        <a:p>
          <a:endParaRPr lang="en-US"/>
        </a:p>
      </dgm:t>
    </dgm:pt>
    <dgm:pt modelId="{35146D1F-2614-4777-B285-F68384EE0691}" type="sibTrans" cxnId="{7669AAEF-00FC-4E12-886C-F5B961F5F6B0}">
      <dgm:prSet/>
      <dgm:spPr/>
      <dgm:t>
        <a:bodyPr/>
        <a:lstStyle/>
        <a:p>
          <a:endParaRPr lang="en-US"/>
        </a:p>
      </dgm:t>
    </dgm:pt>
    <dgm:pt modelId="{68DFBC2F-E265-4C6E-8F66-0FE241BDD583}">
      <dgm:prSet phldrT="[ტექსტი]" custT="1"/>
      <dgm:spPr/>
      <dgm:t>
        <a:bodyPr/>
        <a:lstStyle/>
        <a:p>
          <a:pPr algn="ctr"/>
          <a:r>
            <a:rPr lang="ka-GE" sz="1200" b="1" smtClean="0"/>
            <a:t>ნაწილობრივ დაკმაყოფილდა - 1 განაცხადი;</a:t>
          </a:r>
          <a:endParaRPr lang="en-US" sz="1200" b="1" dirty="0"/>
        </a:p>
      </dgm:t>
    </dgm:pt>
    <dgm:pt modelId="{04A9B737-C590-4E9D-B985-D1C7566242B7}" type="parTrans" cxnId="{50115018-5912-4D07-9BF3-2E3AFCF3E38F}">
      <dgm:prSet/>
      <dgm:spPr/>
      <dgm:t>
        <a:bodyPr/>
        <a:lstStyle/>
        <a:p>
          <a:endParaRPr lang="en-US"/>
        </a:p>
      </dgm:t>
    </dgm:pt>
    <dgm:pt modelId="{7393BEB3-E3A4-44A7-BD25-758A1B3BD3B9}" type="sibTrans" cxnId="{50115018-5912-4D07-9BF3-2E3AFCF3E38F}">
      <dgm:prSet/>
      <dgm:spPr/>
      <dgm:t>
        <a:bodyPr/>
        <a:lstStyle/>
        <a:p>
          <a:endParaRPr lang="en-US"/>
        </a:p>
      </dgm:t>
    </dgm:pt>
    <dgm:pt modelId="{40CA8F99-B847-4A32-A8C6-D4237CDA259C}" type="pres">
      <dgm:prSet presAssocID="{4B423817-15C2-4C73-BA2F-AA906ED6C8F5}" presName="arrowDiagram" presStyleCnt="0">
        <dgm:presLayoutVars>
          <dgm:chMax val="5"/>
          <dgm:dir/>
          <dgm:resizeHandles val="exact"/>
        </dgm:presLayoutVars>
      </dgm:prSet>
      <dgm:spPr/>
    </dgm:pt>
    <dgm:pt modelId="{FAC8004C-121A-449D-B24D-106FF10F364B}" type="pres">
      <dgm:prSet presAssocID="{4B423817-15C2-4C73-BA2F-AA906ED6C8F5}" presName="arrow" presStyleLbl="bgShp" presStyleIdx="0" presStyleCnt="1"/>
      <dgm:spPr/>
    </dgm:pt>
    <dgm:pt modelId="{B9CB4261-7FFF-4B16-9A6F-94DA1574973D}" type="pres">
      <dgm:prSet presAssocID="{4B423817-15C2-4C73-BA2F-AA906ED6C8F5}" presName="arrowDiagram3" presStyleCnt="0"/>
      <dgm:spPr/>
    </dgm:pt>
    <dgm:pt modelId="{4A4E3591-D9DA-4387-BEBE-7BB3AE26E7B1}" type="pres">
      <dgm:prSet presAssocID="{139A5A7F-F5D1-4878-A131-823EA3B50CB1}" presName="bullet3a" presStyleLbl="node1" presStyleIdx="0" presStyleCnt="3"/>
      <dgm:spPr/>
    </dgm:pt>
    <dgm:pt modelId="{546E2CED-2B4A-45F3-B2E7-D3F84D1E9C7C}" type="pres">
      <dgm:prSet presAssocID="{139A5A7F-F5D1-4878-A131-823EA3B50CB1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CADA3B-1378-436E-BF20-B6D5C3A2EBEE}" type="pres">
      <dgm:prSet presAssocID="{68DFBC2F-E265-4C6E-8F66-0FE241BDD583}" presName="bullet3b" presStyleLbl="node1" presStyleIdx="1" presStyleCnt="3"/>
      <dgm:spPr/>
    </dgm:pt>
    <dgm:pt modelId="{2036584D-C00F-4498-9FFB-54CDD7FB6801}" type="pres">
      <dgm:prSet presAssocID="{68DFBC2F-E265-4C6E-8F66-0FE241BDD583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8A0AD4-D901-4A14-898F-23023FCD12AE}" type="pres">
      <dgm:prSet presAssocID="{32771F04-CDB3-4B5F-9AAD-4D3FA4DBC28A}" presName="bullet3c" presStyleLbl="node1" presStyleIdx="2" presStyleCnt="3"/>
      <dgm:spPr/>
    </dgm:pt>
    <dgm:pt modelId="{B647192D-F51F-4220-A494-72633E0E9710}" type="pres">
      <dgm:prSet presAssocID="{32771F04-CDB3-4B5F-9AAD-4D3FA4DBC28A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115018-5912-4D07-9BF3-2E3AFCF3E38F}" srcId="{4B423817-15C2-4C73-BA2F-AA906ED6C8F5}" destId="{68DFBC2F-E265-4C6E-8F66-0FE241BDD583}" srcOrd="1" destOrd="0" parTransId="{04A9B737-C590-4E9D-B985-D1C7566242B7}" sibTransId="{7393BEB3-E3A4-44A7-BD25-758A1B3BD3B9}"/>
    <dgm:cxn modelId="{7669AAEF-00FC-4E12-886C-F5B961F5F6B0}" srcId="{4B423817-15C2-4C73-BA2F-AA906ED6C8F5}" destId="{32771F04-CDB3-4B5F-9AAD-4D3FA4DBC28A}" srcOrd="2" destOrd="0" parTransId="{450C6E20-8905-4D15-AA0E-A2257A4559D5}" sibTransId="{35146D1F-2614-4777-B285-F68384EE0691}"/>
    <dgm:cxn modelId="{026AC348-FA30-4DDE-9FE8-71A281E5C6D3}" type="presOf" srcId="{139A5A7F-F5D1-4878-A131-823EA3B50CB1}" destId="{546E2CED-2B4A-45F3-B2E7-D3F84D1E9C7C}" srcOrd="0" destOrd="0" presId="urn:microsoft.com/office/officeart/2005/8/layout/arrow2"/>
    <dgm:cxn modelId="{18725978-F32F-459A-B41D-6E4BFCDCD0D5}" srcId="{4B423817-15C2-4C73-BA2F-AA906ED6C8F5}" destId="{139A5A7F-F5D1-4878-A131-823EA3B50CB1}" srcOrd="0" destOrd="0" parTransId="{E95C221F-A7E4-4EE2-ACEA-56C4A72B01CE}" sibTransId="{88680A2F-3B14-44F4-9CDA-21A8E9757FFE}"/>
    <dgm:cxn modelId="{8FA38E3A-C954-4112-9E7C-F74EE24957FC}" type="presOf" srcId="{32771F04-CDB3-4B5F-9AAD-4D3FA4DBC28A}" destId="{B647192D-F51F-4220-A494-72633E0E9710}" srcOrd="0" destOrd="0" presId="urn:microsoft.com/office/officeart/2005/8/layout/arrow2"/>
    <dgm:cxn modelId="{D1534291-E424-4402-A99E-3FC9BB92D757}" type="presOf" srcId="{4B423817-15C2-4C73-BA2F-AA906ED6C8F5}" destId="{40CA8F99-B847-4A32-A8C6-D4237CDA259C}" srcOrd="0" destOrd="0" presId="urn:microsoft.com/office/officeart/2005/8/layout/arrow2"/>
    <dgm:cxn modelId="{ACB02C4C-074C-4C82-94C1-E5719A3333FA}" type="presOf" srcId="{68DFBC2F-E265-4C6E-8F66-0FE241BDD583}" destId="{2036584D-C00F-4498-9FFB-54CDD7FB6801}" srcOrd="0" destOrd="0" presId="urn:microsoft.com/office/officeart/2005/8/layout/arrow2"/>
    <dgm:cxn modelId="{F8E3B4B4-ABF9-4A0E-B86B-821ECD1688CF}" type="presParOf" srcId="{40CA8F99-B847-4A32-A8C6-D4237CDA259C}" destId="{FAC8004C-121A-449D-B24D-106FF10F364B}" srcOrd="0" destOrd="0" presId="urn:microsoft.com/office/officeart/2005/8/layout/arrow2"/>
    <dgm:cxn modelId="{ED8167A4-4011-49D8-AD11-75DE4F8F0F4D}" type="presParOf" srcId="{40CA8F99-B847-4A32-A8C6-D4237CDA259C}" destId="{B9CB4261-7FFF-4B16-9A6F-94DA1574973D}" srcOrd="1" destOrd="0" presId="urn:microsoft.com/office/officeart/2005/8/layout/arrow2"/>
    <dgm:cxn modelId="{78ED3CCE-A5EC-4482-A4FE-B7E5E58A53B3}" type="presParOf" srcId="{B9CB4261-7FFF-4B16-9A6F-94DA1574973D}" destId="{4A4E3591-D9DA-4387-BEBE-7BB3AE26E7B1}" srcOrd="0" destOrd="0" presId="urn:microsoft.com/office/officeart/2005/8/layout/arrow2"/>
    <dgm:cxn modelId="{2AA22C94-436C-484F-97E4-34BA2B988E27}" type="presParOf" srcId="{B9CB4261-7FFF-4B16-9A6F-94DA1574973D}" destId="{546E2CED-2B4A-45F3-B2E7-D3F84D1E9C7C}" srcOrd="1" destOrd="0" presId="urn:microsoft.com/office/officeart/2005/8/layout/arrow2"/>
    <dgm:cxn modelId="{FA0FD30F-C7E5-4A00-A9F1-5550F38E4B45}" type="presParOf" srcId="{B9CB4261-7FFF-4B16-9A6F-94DA1574973D}" destId="{ADCADA3B-1378-436E-BF20-B6D5C3A2EBEE}" srcOrd="2" destOrd="0" presId="urn:microsoft.com/office/officeart/2005/8/layout/arrow2"/>
    <dgm:cxn modelId="{6C2A01B9-D2A2-45B5-BFC0-3523FE5F48ED}" type="presParOf" srcId="{B9CB4261-7FFF-4B16-9A6F-94DA1574973D}" destId="{2036584D-C00F-4498-9FFB-54CDD7FB6801}" srcOrd="3" destOrd="0" presId="urn:microsoft.com/office/officeart/2005/8/layout/arrow2"/>
    <dgm:cxn modelId="{C3FFABB1-1279-4D6F-A4B8-3D91076C7ED4}" type="presParOf" srcId="{B9CB4261-7FFF-4B16-9A6F-94DA1574973D}" destId="{CF8A0AD4-D901-4A14-898F-23023FCD12AE}" srcOrd="4" destOrd="0" presId="urn:microsoft.com/office/officeart/2005/8/layout/arrow2"/>
    <dgm:cxn modelId="{87594604-3FB1-43DD-BB22-833F8276A46E}" type="presParOf" srcId="{B9CB4261-7FFF-4B16-9A6F-94DA1574973D}" destId="{B647192D-F51F-4220-A494-72633E0E9710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C8004C-121A-449D-B24D-106FF10F364B}">
      <dsp:nvSpPr>
        <dsp:cNvPr id="0" name=""/>
        <dsp:cNvSpPr/>
      </dsp:nvSpPr>
      <dsp:spPr>
        <a:xfrm>
          <a:off x="0" y="126999"/>
          <a:ext cx="6095999" cy="380999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4E3591-D9DA-4387-BEBE-7BB3AE26E7B1}">
      <dsp:nvSpPr>
        <dsp:cNvPr id="0" name=""/>
        <dsp:cNvSpPr/>
      </dsp:nvSpPr>
      <dsp:spPr>
        <a:xfrm>
          <a:off x="774192" y="2756661"/>
          <a:ext cx="158496" cy="1584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6E2CED-2B4A-45F3-B2E7-D3F84D1E9C7C}">
      <dsp:nvSpPr>
        <dsp:cNvPr id="0" name=""/>
        <dsp:cNvSpPr/>
      </dsp:nvSpPr>
      <dsp:spPr>
        <a:xfrm>
          <a:off x="853440" y="2835910"/>
          <a:ext cx="1420368" cy="1101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984" tIns="0" rIns="0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200" b="1" kern="1200" dirty="0" smtClean="0"/>
            <a:t>სულ შემოვიდა 2 განაცხადი, საიდანაც:</a:t>
          </a:r>
          <a:endParaRPr lang="en-US" sz="1200" b="1" kern="1200" dirty="0"/>
        </a:p>
      </dsp:txBody>
      <dsp:txXfrm>
        <a:off x="853440" y="2835910"/>
        <a:ext cx="1420368" cy="1101090"/>
      </dsp:txXfrm>
    </dsp:sp>
    <dsp:sp modelId="{ADCADA3B-1378-436E-BF20-B6D5C3A2EBEE}">
      <dsp:nvSpPr>
        <dsp:cNvPr id="0" name=""/>
        <dsp:cNvSpPr/>
      </dsp:nvSpPr>
      <dsp:spPr>
        <a:xfrm>
          <a:off x="2173224" y="1721103"/>
          <a:ext cx="286512" cy="2865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36584D-C00F-4498-9FFB-54CDD7FB6801}">
      <dsp:nvSpPr>
        <dsp:cNvPr id="0" name=""/>
        <dsp:cNvSpPr/>
      </dsp:nvSpPr>
      <dsp:spPr>
        <a:xfrm>
          <a:off x="2316480" y="1864359"/>
          <a:ext cx="1463040" cy="2072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817" tIns="0" rIns="0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200" b="1" kern="1200" smtClean="0"/>
            <a:t>ნაწილობრივ დაკმაყოფილდა - 1 განაცხადი;</a:t>
          </a:r>
          <a:endParaRPr lang="en-US" sz="1200" b="1" kern="1200" dirty="0"/>
        </a:p>
      </dsp:txBody>
      <dsp:txXfrm>
        <a:off x="2316480" y="1864359"/>
        <a:ext cx="1463040" cy="2072640"/>
      </dsp:txXfrm>
    </dsp:sp>
    <dsp:sp modelId="{CF8A0AD4-D901-4A14-898F-23023FCD12AE}">
      <dsp:nvSpPr>
        <dsp:cNvPr id="0" name=""/>
        <dsp:cNvSpPr/>
      </dsp:nvSpPr>
      <dsp:spPr>
        <a:xfrm>
          <a:off x="3855720" y="1090929"/>
          <a:ext cx="396240" cy="3962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47192D-F51F-4220-A494-72633E0E9710}">
      <dsp:nvSpPr>
        <dsp:cNvPr id="0" name=""/>
        <dsp:cNvSpPr/>
      </dsp:nvSpPr>
      <dsp:spPr>
        <a:xfrm>
          <a:off x="4053840" y="1289049"/>
          <a:ext cx="1463040" cy="2647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959" tIns="0" rIns="0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400" b="1" kern="1200" dirty="0" smtClean="0"/>
            <a:t>ნაშთის სახით განსახილველად გადავიდა 2023 წელში</a:t>
          </a:r>
          <a:endParaRPr lang="en-US" sz="1400" b="1" kern="1200" dirty="0"/>
        </a:p>
      </dsp:txBody>
      <dsp:txXfrm>
        <a:off x="4053840" y="1289049"/>
        <a:ext cx="1463040" cy="2647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სათაურის სლაიდ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სათაური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9" name="სუბტიტრი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a-GE" smtClean="0"/>
              <a:t>დააწკაპუნეთ მთავარი ქვესათაურის სტილის რედაქტირებისთვის</a:t>
            </a:r>
            <a:endParaRPr kumimoji="0" lang="en-US"/>
          </a:p>
        </p:txBody>
      </p:sp>
      <p:sp>
        <p:nvSpPr>
          <p:cNvPr id="28" name="თარიღის ჩანაცვლების ველი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17" name="ქვედა კოლონტიტულის ჩანაცვლების ველი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პირდაპირი დამაკავშირებალი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პირდაპირი დამაკავშირებალი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პირდაპირი დამაკავშირებალი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პირდაპირი დამაკავშირებალი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პირდაპირი დამაკავშირებალი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პირდაპირი დამაკავშირებალი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სლაიდის რიცხვის ჩანაცვლების ველი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სათაური და ვერტიკალური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ვერტიკალური ტექსტის ჩანაცვლების ველი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ვერტიკალური სათაური და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ვერტიკალური სათაურ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ვერტიკალური ტექსტის ჩანაცვლების ველი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სათაური და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8" name="შიგთავსის ჩანაცვლების ველი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7" name="თარიღის ჩანაცვლების ველი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9" name="სლაიდის რიცხვის ჩანაცვლების ველი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ქვედა კოლონტიტულის ჩანაცვლების ველი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სექციის ზედა კოლონტიტულ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ტექსტის ჩანაცვლების ველი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პირდაპირი დამაკავშირებალი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პირდაპირი დამაკავშირებალი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პირდაპირი დამაკავშირებალი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პირდაპირი დამაკავშირებალი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პირდაპირი დამაკავშირებალი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პირდაპირი დამაკავშირებალი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ორი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5" name="თარიღის ჩანაცვლების ველი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6" name="ქვედა კოლონტიტულის ჩანაცვლების ველი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შიგთავსის ჩანაცვლების ველი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11" name="შიგთავსის ჩანაცვლების ველი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შედარებ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7" name="თარიღის ჩანაცვლების ველი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8" name="ქვედა კოლონტიტულის ჩანაცვლების ველი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სლაიდის რიცხვის ჩანაცვლების ველი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შიგთავსის ჩანაცვლების ველი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13" name="შიგთავსის ჩანაცვლების ველი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12" name="ტექსტის ჩანაცვლების ველი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14" name="ტექსტის ჩანაცვლების ველი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მხოლოდ სათაურ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6" name="თარიღის ჩანაცვლების ველი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ქვედა კოლონტიტულის ჩანაცვლების ველი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ცარიელ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თარიღის ჩანაცვლების ველი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3" name="ქვედა კოლონტიტულის ჩანაცვლების ველი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სლაიდის რიცხვის ჩანაცვლების ველი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შიგთავსი წარწერასთა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პირდაპირი დამაკავშირებალი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ტექსტის ჩანაცვლების ველი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8" name="პირდაპირი დამაკავშირებალი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პირდაპირი დამაკავშირებალი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პირდაპირი დამაკავშირებალი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პირდაპირი დამაკავშირებალი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შიგთავსის ჩანაცვლების ველი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21" name="თარიღის ჩანაცვლების ველი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22" name="სლაიდის რიცხვის ჩანაცვლების ველი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ქვედა კოლონტიტულის ჩანაცვლების ველი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სურათი წარწერასთა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პირდაპირი დამაკავშირებალი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სურათის ჩანაცვლების ველი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ka-GE" smtClean="0"/>
              <a:t>სურათის დასამატებლად დააწკაპუნეთ ხატულაზე</a:t>
            </a:r>
            <a:endParaRPr kumimoji="0" lang="en-US" dirty="0"/>
          </a:p>
        </p:txBody>
      </p:sp>
      <p:sp>
        <p:nvSpPr>
          <p:cNvPr id="4" name="ტექსტის ჩანაცვლების ველი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10" name="პირდაპირი დამაკავშირებალი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პირდაპირი დამაკავშირებალი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პირდაპირი დამაკავშირებალი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პირდაპირი დამაკავშირებალი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თარიღის ჩანაცვლების ველი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18" name="სლაიდის რიცხვის ჩანაცვლების ველი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ქვედა კოლონტიტულის ჩანაცვლების ველი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პირდაპირი დამაკავშირებალი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სათაურის ჩანაცვლების ველი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13" name="ტექსტის ჩანაცვლების ველი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kumimoji="0" lang="ka-GE" smtClean="0"/>
              <a:t>მეორე დონე</a:t>
            </a:r>
          </a:p>
          <a:p>
            <a:pPr lvl="2" eaLnBrk="1" latinLnBrk="0" hangingPunct="1"/>
            <a:r>
              <a:rPr kumimoji="0" lang="ka-GE" smtClean="0"/>
              <a:t>მესამე დონე</a:t>
            </a:r>
          </a:p>
          <a:p>
            <a:pPr lvl="3" eaLnBrk="1" latinLnBrk="0" hangingPunct="1"/>
            <a:r>
              <a:rPr kumimoji="0" lang="ka-GE" smtClean="0"/>
              <a:t>მეოთხე დონე</a:t>
            </a:r>
          </a:p>
          <a:p>
            <a:pPr lvl="4" eaLnBrk="1" latinLnBrk="0" hangingPunct="1"/>
            <a:r>
              <a:rPr kumimoji="0" lang="ka-GE" smtClean="0"/>
              <a:t>მეხუთე დონე</a:t>
            </a:r>
            <a:endParaRPr kumimoji="0" lang="en-US"/>
          </a:p>
        </p:txBody>
      </p:sp>
      <p:sp>
        <p:nvSpPr>
          <p:cNvPr id="14" name="თარიღის ჩანაცვლების ველი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3" name="ქვედა კოლონტიტულის ჩანაცვლების ველი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პირდაპირი დამაკავშირებალი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პირდაპირი დამაკავშირებალი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პირდაპირი დამაკავშირებალი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სლაიდის რიცხვის ჩანაცვლების ველი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ctrTitle"/>
          </p:nvPr>
        </p:nvSpPr>
        <p:spPr>
          <a:xfrm>
            <a:off x="990600" y="152400"/>
            <a:ext cx="7467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ka-GE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ka-GE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ka-GE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წლის მეოთხე კვარტლის ანგარიში საჯარო ინფორმაციის შესახებ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სუბტიტრი 2"/>
          <p:cNvSpPr>
            <a:spLocks noGrp="1"/>
          </p:cNvSpPr>
          <p:nvPr>
            <p:ph type="subTitle" idx="1"/>
          </p:nvPr>
        </p:nvSpPr>
        <p:spPr>
          <a:xfrm>
            <a:off x="685800" y="914400"/>
            <a:ext cx="7772400" cy="5460522"/>
          </a:xfrm>
        </p:spPr>
        <p:txBody>
          <a:bodyPr/>
          <a:lstStyle/>
          <a:p>
            <a:pPr algn="ctr"/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 წლის პირველი ოქტომბრიდან 2022 წლის 31 დეკემბრის ჩათვლით სენაკის რაიონულ სასამართლოში (მათ შორის აბაშისა და მარტვილის მაგისტრატ სასამართლოებში) საჯარო ინფორმაციის მოთხოვნით</a:t>
            </a:r>
          </a:p>
          <a:p>
            <a:pPr algn="ctr"/>
            <a:endParaRPr lang="ka-GE" sz="1400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sz="1400" dirty="0" smtClean="0"/>
          </a:p>
          <a:p>
            <a:pPr algn="ctr"/>
            <a:endParaRPr lang="ka-GE" sz="1400" dirty="0" smtClean="0"/>
          </a:p>
          <a:p>
            <a:pPr algn="ctr"/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საჯარო ინფორმაციის შესწორების შეტანის მოთხოვნა სენაკის რაიონულ სასამართლოში (მათ შორის აბაშისა და მარტვილის მაგისტრატ სასამართლოებში) არ შემოსულა;</a:t>
            </a:r>
            <a:endParaRPr lang="en-US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en-US" dirty="0"/>
          </a:p>
        </p:txBody>
      </p:sp>
      <p:graphicFrame>
        <p:nvGraphicFramePr>
          <p:cNvPr id="4" name="დიაგრამა 3"/>
          <p:cNvGraphicFramePr/>
          <p:nvPr/>
        </p:nvGraphicFramePr>
        <p:xfrm>
          <a:off x="1524000" y="4267200"/>
          <a:ext cx="6172200" cy="119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დიაგრამა 9"/>
          <p:cNvGraphicFramePr/>
          <p:nvPr>
            <p:extLst>
              <p:ext uri="{D42A27DB-BD31-4B8C-83A1-F6EECF244321}">
                <p14:modId xmlns:p14="http://schemas.microsoft.com/office/powerpoint/2010/main" val="261163999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აივანი">
  <a:themeElements>
    <a:clrScheme name="აივანი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აივანი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აივანი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</TotalTime>
  <Words>65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აივანი</vt:lpstr>
      <vt:lpstr>         2022 წლის მეოთხე კვარტლის ანგარიში საჯარო ინფორმაციის შესახებ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2021 წლის პირველი კვარტლის ანგარიში საჯარო ინფორმაციის შესახებ </dc:title>
  <dc:creator>Shalva Kacharava</dc:creator>
  <cp:lastModifiedBy>Shalva Kacharava</cp:lastModifiedBy>
  <cp:revision>8</cp:revision>
  <dcterms:created xsi:type="dcterms:W3CDTF">2006-08-16T00:00:00Z</dcterms:created>
  <dcterms:modified xsi:type="dcterms:W3CDTF">2023-01-20T13:47:01Z</dcterms:modified>
</cp:coreProperties>
</file>